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3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b="1" dirty="0" smtClean="0"/>
              <a:t>Les </a:t>
            </a:r>
            <a:r>
              <a:rPr lang="es-ES_tradnl" b="1" dirty="0" err="1" smtClean="0"/>
              <a:t>animaux</a:t>
            </a:r>
            <a:r>
              <a:rPr lang="es-ES_tradnl" b="1" dirty="0" smtClean="0"/>
              <a:t> de la </a:t>
            </a:r>
            <a:r>
              <a:rPr lang="es-ES_tradnl" b="1" dirty="0" err="1" smtClean="0"/>
              <a:t>ferme</a:t>
            </a:r>
            <a:endParaRPr lang="es-ES_tradnl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 err="1" smtClean="0"/>
              <a:t>chanTEN</a:t>
            </a:r>
            <a:r>
              <a:rPr lang="es-ES_tradnl" b="1" dirty="0" smtClean="0"/>
              <a:t> TOUS EN CHOEUR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114286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6000" b="1" dirty="0" smtClean="0"/>
              <a:t>La </a:t>
            </a:r>
            <a:r>
              <a:rPr lang="es-ES_tradnl" sz="6000" b="1" dirty="0" err="1" smtClean="0"/>
              <a:t>vache</a:t>
            </a:r>
            <a:endParaRPr lang="es-ES_tradnl" sz="6000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98" y="1846263"/>
            <a:ext cx="5355330" cy="4022725"/>
          </a:xfrm>
          <a:solidFill>
            <a:srgbClr val="0070C0"/>
          </a:solidFill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998718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b="1" dirty="0" smtClean="0"/>
              <a:t>Le </a:t>
            </a:r>
            <a:r>
              <a:rPr lang="es-ES_tradnl" sz="5400" b="1" dirty="0" err="1" smtClean="0"/>
              <a:t>mouton</a:t>
            </a:r>
            <a:endParaRPr lang="es-ES_tradnl" sz="5400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237" y="1979407"/>
            <a:ext cx="4779215" cy="3584412"/>
          </a:xfr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737039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Le </a:t>
            </a:r>
            <a:r>
              <a:rPr lang="es-ES_tradnl" dirty="0" err="1" smtClean="0"/>
              <a:t>cochon</a:t>
            </a:r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019" y="1850315"/>
            <a:ext cx="5386792" cy="3818965"/>
          </a:xfr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73935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L’âne</a:t>
            </a:r>
            <a:endParaRPr lang="es-ES_tradnl" sz="5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230" y="1846263"/>
            <a:ext cx="5015866" cy="4022725"/>
          </a:xfr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947001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smtClean="0"/>
              <a:t>Le chat</a:t>
            </a:r>
            <a:endParaRPr lang="es-ES_tradnl" sz="5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817" y="1904104"/>
            <a:ext cx="5443241" cy="3636085"/>
          </a:xfr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512042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Le </a:t>
            </a:r>
            <a:r>
              <a:rPr lang="es-ES_tradnl" dirty="0" err="1" smtClean="0"/>
              <a:t>poussin</a:t>
            </a:r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852" y="1889544"/>
            <a:ext cx="7245256" cy="3871511"/>
          </a:xfr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93228197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Retrospectiva</Template>
  <TotalTime>7</TotalTime>
  <Words>20</Words>
  <Application>Microsoft Macintosh PowerPoint</Application>
  <PresentationFormat>Panorámica</PresentationFormat>
  <Paragraphs>8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Retrospección</vt:lpstr>
      <vt:lpstr>Les animaux de la ferme</vt:lpstr>
      <vt:lpstr>La vache</vt:lpstr>
      <vt:lpstr>Le mouton</vt:lpstr>
      <vt:lpstr>Le cochon</vt:lpstr>
      <vt:lpstr>L’âne</vt:lpstr>
      <vt:lpstr>Le chat</vt:lpstr>
      <vt:lpstr>Le poussin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animaux de la ferme</dc:title>
  <dc:creator>Usuario de Microsoft Office</dc:creator>
  <cp:lastModifiedBy>Usuario de Microsoft Office</cp:lastModifiedBy>
  <cp:revision>1</cp:revision>
  <dcterms:created xsi:type="dcterms:W3CDTF">2016-11-27T17:52:39Z</dcterms:created>
  <dcterms:modified xsi:type="dcterms:W3CDTF">2016-11-27T18:00:11Z</dcterms:modified>
</cp:coreProperties>
</file>